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7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14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531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590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9397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198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127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562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8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18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1979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061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FD29-CD87-4F11-B9B8-6A0874877745}" type="datetimeFigureOut">
              <a:rPr lang="es-MX" smtClean="0"/>
              <a:t>21/03/2025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77BC4-52C9-476E-90A7-A6F373B33D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886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24 Grupo"/>
          <p:cNvGrpSpPr/>
          <p:nvPr/>
        </p:nvGrpSpPr>
        <p:grpSpPr>
          <a:xfrm>
            <a:off x="2411353" y="1628800"/>
            <a:ext cx="3676969" cy="1393464"/>
            <a:chOff x="1571893" y="1787574"/>
            <a:chExt cx="3676969" cy="1393464"/>
          </a:xfrm>
        </p:grpSpPr>
        <p:grpSp>
          <p:nvGrpSpPr>
            <p:cNvPr id="26" name="25 Grupo"/>
            <p:cNvGrpSpPr/>
            <p:nvPr/>
          </p:nvGrpSpPr>
          <p:grpSpPr>
            <a:xfrm>
              <a:off x="1571893" y="1787574"/>
              <a:ext cx="3676969" cy="1166434"/>
              <a:chOff x="1571893" y="1787574"/>
              <a:chExt cx="3676969" cy="1166434"/>
            </a:xfrm>
          </p:grpSpPr>
          <p:pic>
            <p:nvPicPr>
              <p:cNvPr id="28" name="3 Image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1893" y="1787574"/>
                <a:ext cx="2209800" cy="11348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28 Rectángulo"/>
              <p:cNvSpPr/>
              <p:nvPr/>
            </p:nvSpPr>
            <p:spPr>
              <a:xfrm>
                <a:off x="2565915" y="2092234"/>
                <a:ext cx="2682947" cy="86177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s-MX" sz="5000" b="1" cap="none" spc="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XISAR</a:t>
                </a:r>
                <a:endParaRPr lang="es-MX" sz="5000" b="1" cap="none" spc="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7" name="26 Rectángulo"/>
            <p:cNvSpPr/>
            <p:nvPr/>
          </p:nvSpPr>
          <p:spPr>
            <a:xfrm>
              <a:off x="2314524" y="2780928"/>
              <a:ext cx="2846549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MX" sz="20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</a:rPr>
                <a:t>CONSULTING &amp; SUPPLIES</a:t>
              </a:r>
              <a:endParaRPr lang="es-MX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193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Acer</dc:creator>
  <cp:lastModifiedBy>Acer</cp:lastModifiedBy>
  <cp:revision>14</cp:revision>
  <dcterms:created xsi:type="dcterms:W3CDTF">2022-09-01T04:29:13Z</dcterms:created>
  <dcterms:modified xsi:type="dcterms:W3CDTF">2025-03-21T19:52:13Z</dcterms:modified>
</cp:coreProperties>
</file>